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54" y="7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D2412A2-A05A-4C0A-A42C-08F2CC9C2F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AB2CF3B9-0589-4BC0-9427-93BC520FF8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F6413F3-1297-4416-B3F4-CA5B558EC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EDECD-9A7A-456E-B211-32E7D2232A1E}" type="datetimeFigureOut">
              <a:rPr lang="ko-KR" altLang="en-US" smtClean="0"/>
              <a:t>2025-08-26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BD37E21-0827-4A42-A59F-D02B91F3A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EDF5CE3-0ACE-451D-91F1-1EFA5E12E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ACD33-6A69-4F13-A277-7D482E84A9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5140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00F7E94-C0AB-4C05-87A6-B082FA1E6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445CAB5-A160-4347-B047-43CB7E2F9B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EBD789-1159-4DE8-BD9D-9792D56E9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EDECD-9A7A-456E-B211-32E7D2232A1E}" type="datetimeFigureOut">
              <a:rPr lang="ko-KR" altLang="en-US" smtClean="0"/>
              <a:t>2025-08-26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67C011E-9A6E-4FA3-9A94-634353B5C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19CA329-D6DF-4F03-989D-CD60EF7EE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ACD33-6A69-4F13-A277-7D482E84A9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9185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66F60662-616D-4E40-B156-4919315181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B8B871C-1543-4818-A6AD-875D47AF88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5A7BD48-A039-4EB6-92A7-6C2F17512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EDECD-9A7A-456E-B211-32E7D2232A1E}" type="datetimeFigureOut">
              <a:rPr lang="ko-KR" altLang="en-US" smtClean="0"/>
              <a:t>2025-08-26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B57DE31-38AE-4922-B9E4-21CDE5958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0CA5CB2-16ED-44F7-A293-6E1A679FE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ACD33-6A69-4F13-A277-7D482E84A9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0349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0B6BD9A-2977-4F6C-8D94-DD03023DF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AA4ECB7-D069-4A58-B3FF-3751E5015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E64F189-73DA-42AD-A5ED-886E062F0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EDECD-9A7A-456E-B211-32E7D2232A1E}" type="datetimeFigureOut">
              <a:rPr lang="ko-KR" altLang="en-US" smtClean="0"/>
              <a:t>2025-08-26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9A8676C-CCBA-4943-8DA3-0C39E5C6C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2274750-C14F-48BC-BCF6-135EEED2D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ACD33-6A69-4F13-A277-7D482E84A9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7197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81775F5-F5E8-4304-9186-EE30FA283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02C1B26-3C6D-45BF-9CB3-D4620165C6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896916F-1681-4786-A450-6AC4C70DE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EDECD-9A7A-456E-B211-32E7D2232A1E}" type="datetimeFigureOut">
              <a:rPr lang="ko-KR" altLang="en-US" smtClean="0"/>
              <a:t>2025-08-26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1C8060D-4ACA-4689-981F-E9A200F8F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9D8D7FD-919D-442D-B0BD-B3A2C0CCE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ACD33-6A69-4F13-A277-7D482E84A9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7636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7A0C256-44E3-439A-839F-F77C49C9F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28D53D9-71A2-4B28-94D4-7425E89B9E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4CF3F5E-6581-4362-88A0-FBEE2DFD1E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302EEF8-3E62-4390-A6F6-D46D72428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EDECD-9A7A-456E-B211-32E7D2232A1E}" type="datetimeFigureOut">
              <a:rPr lang="ko-KR" altLang="en-US" smtClean="0"/>
              <a:t>2025-08-26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FDE24BC-1DF0-44DE-B7B8-F43BC5B4B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77AF784-7FE5-4728-BE66-33747B496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ACD33-6A69-4F13-A277-7D482E84A9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7484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741C82D-3A66-4E63-A2DB-C3165FDFB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2CB35AA-2A41-4F8F-84FD-3969AC928F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FE7B7E3-CB07-4B74-B49E-7180EA68B0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757364D6-B941-4512-8569-2BBB8B5AB5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B0B4D5F9-592E-4ADF-AB98-67CAFFCF5C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B34C585F-F211-474B-A313-D351C6F98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EDECD-9A7A-456E-B211-32E7D2232A1E}" type="datetimeFigureOut">
              <a:rPr lang="ko-KR" altLang="en-US" smtClean="0"/>
              <a:t>2025-08-26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11381DF6-B187-45DD-827F-88671616A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E54FC2C6-D025-4CD0-AF46-0BB3966D5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ACD33-6A69-4F13-A277-7D482E84A9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3785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22487D0-ED17-4984-A9B1-F011E1056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6DCDFFB0-F7AE-425E-AAC3-33161B233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EDECD-9A7A-456E-B211-32E7D2232A1E}" type="datetimeFigureOut">
              <a:rPr lang="ko-KR" altLang="en-US" smtClean="0"/>
              <a:t>2025-08-26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132135E-7D1A-4833-9C27-9E77044A6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A276FAF-96C0-4885-85B9-54AC89BFD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ACD33-6A69-4F13-A277-7D482E84A9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8923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19E82CD8-325A-420D-A081-14F16F9E0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EDECD-9A7A-456E-B211-32E7D2232A1E}" type="datetimeFigureOut">
              <a:rPr lang="ko-KR" altLang="en-US" smtClean="0"/>
              <a:t>2025-08-26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0D52989-859F-4CC7-A161-C8D34983A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8BCECE5-E804-4720-B16E-E73C08DA6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ACD33-6A69-4F13-A277-7D482E84A9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5727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8D28774-050A-4BAF-A00C-908C219EC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39A4D2E-0293-44D4-AC73-A45A00DE9E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9989E49-1DFD-42B1-9AEB-BF7096C7CA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2013AC3-E24A-4922-8160-83F2994F8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EDECD-9A7A-456E-B211-32E7D2232A1E}" type="datetimeFigureOut">
              <a:rPr lang="ko-KR" altLang="en-US" smtClean="0"/>
              <a:t>2025-08-26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5338CA0-004D-4FB9-A13F-1B94DA79F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357BA85-A853-46C1-8ADF-BD3527192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ACD33-6A69-4F13-A277-7D482E84A9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6783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DC88487-DE57-4324-A816-B85495D1C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0BB2FBA3-1D57-4A0D-B9BA-C2DCDE7672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ABFC895-676A-47DF-B224-152BDA2760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C9429BA-BE7E-4174-A879-6B152F18B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EDECD-9A7A-456E-B211-32E7D2232A1E}" type="datetimeFigureOut">
              <a:rPr lang="ko-KR" altLang="en-US" smtClean="0"/>
              <a:t>2025-08-26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575CB88-36EB-4AA8-9504-493894DAE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F9F5374-C36C-4B67-8BD7-0A5AD8799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ACD33-6A69-4F13-A277-7D482E84A9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567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9E265F59-0D5E-4F1F-9D35-F9B6E3DA1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835280A-7A77-47A6-A85C-3186B324D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7F05A93-9D43-4032-AE48-1A6CA8A7F2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EDECD-9A7A-456E-B211-32E7D2232A1E}" type="datetimeFigureOut">
              <a:rPr lang="ko-KR" altLang="en-US" smtClean="0"/>
              <a:t>2025-08-26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FEA98E1-FA3A-4618-AA22-21B7A17479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2EE17C4-4CB4-45CE-81AA-C4F7154A52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ACD33-6A69-4F13-A277-7D482E84A9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8492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7F32BF4F-A279-40F5-B646-05CAA61E21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4783" y="2222767"/>
            <a:ext cx="9202434" cy="3162741"/>
          </a:xfrm>
          <a:prstGeom prst="rect">
            <a:avLst/>
          </a:prstGeo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08A5E8C2-6D7D-48C9-9F1B-3C1260102F35}"/>
              </a:ext>
            </a:extLst>
          </p:cNvPr>
          <p:cNvSpPr/>
          <p:nvPr/>
        </p:nvSpPr>
        <p:spPr>
          <a:xfrm>
            <a:off x="1494783" y="2214416"/>
            <a:ext cx="2115925" cy="64601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570E6B-D8EF-448F-98D1-6B7CCADB5591}"/>
              </a:ext>
            </a:extLst>
          </p:cNvPr>
          <p:cNvSpPr txBox="1"/>
          <p:nvPr/>
        </p:nvSpPr>
        <p:spPr>
          <a:xfrm>
            <a:off x="1172308" y="656493"/>
            <a:ext cx="77909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1. ALL / </a:t>
            </a:r>
            <a:r>
              <a:rPr lang="ko-KR" altLang="en-US" dirty="0">
                <a:solidFill>
                  <a:srgbClr val="FF0000"/>
                </a:solidFill>
              </a:rPr>
              <a:t>공지사항 </a:t>
            </a:r>
            <a:r>
              <a:rPr lang="en-US" altLang="ko-KR" dirty="0"/>
              <a:t>/ </a:t>
            </a:r>
            <a:r>
              <a:rPr lang="ko-KR" altLang="en-US" dirty="0"/>
              <a:t>자료실 </a:t>
            </a:r>
            <a:r>
              <a:rPr lang="en-US" altLang="ko-KR" dirty="0"/>
              <a:t>/ </a:t>
            </a:r>
            <a:r>
              <a:rPr lang="ko-KR" altLang="en-US" dirty="0"/>
              <a:t>뉴스</a:t>
            </a:r>
            <a:endParaRPr lang="en-US" altLang="ko-KR" dirty="0"/>
          </a:p>
          <a:p>
            <a:r>
              <a:rPr lang="ko-KR" altLang="en-US" dirty="0" err="1"/>
              <a:t>ㄴ</a:t>
            </a:r>
            <a:r>
              <a:rPr lang="ko-KR" altLang="en-US" dirty="0"/>
              <a:t> 공지사항 게시판을 </a:t>
            </a:r>
            <a:r>
              <a:rPr lang="ko-KR" altLang="en-US" dirty="0" err="1"/>
              <a:t>하나더</a:t>
            </a:r>
            <a:r>
              <a:rPr lang="ko-KR" altLang="en-US" dirty="0"/>
              <a:t> 생성 요청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2. </a:t>
            </a:r>
            <a:r>
              <a:rPr lang="ko-KR" altLang="en-US" dirty="0"/>
              <a:t>해당 게시판에서 글쓰기 시 이미지</a:t>
            </a:r>
            <a:r>
              <a:rPr lang="en-US" altLang="ko-KR" dirty="0"/>
              <a:t>/PDF </a:t>
            </a:r>
            <a:r>
              <a:rPr lang="ko-KR" altLang="en-US" dirty="0"/>
              <a:t>등 파일 업로드도 가능할까요</a:t>
            </a:r>
            <a:r>
              <a:rPr lang="en-US" altLang="ko-KR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93303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A570E6B-D8EF-448F-98D1-6B7CCADB5591}"/>
              </a:ext>
            </a:extLst>
          </p:cNvPr>
          <p:cNvSpPr txBox="1"/>
          <p:nvPr/>
        </p:nvSpPr>
        <p:spPr>
          <a:xfrm>
            <a:off x="1172308" y="1195754"/>
            <a:ext cx="81419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무료 상담 받기 고정 배너로 하단의 회사 정보가 가려지는데</a:t>
            </a:r>
            <a:endParaRPr lang="en-US" altLang="ko-KR" dirty="0"/>
          </a:p>
          <a:p>
            <a:r>
              <a:rPr lang="ko-KR" altLang="en-US" dirty="0" err="1"/>
              <a:t>ㄴ</a:t>
            </a:r>
            <a:r>
              <a:rPr lang="ko-KR" altLang="en-US" dirty="0"/>
              <a:t> 모든 페이지 스크롤 </a:t>
            </a:r>
            <a:r>
              <a:rPr lang="en-US" altLang="ko-KR" dirty="0"/>
              <a:t>95% </a:t>
            </a:r>
            <a:r>
              <a:rPr lang="ko-KR" altLang="en-US" dirty="0"/>
              <a:t>이하 구간에서는 무료 </a:t>
            </a:r>
            <a:r>
              <a:rPr lang="ko-KR" altLang="en-US" dirty="0" err="1"/>
              <a:t>상담받기</a:t>
            </a:r>
            <a:r>
              <a:rPr lang="ko-KR" altLang="en-US" dirty="0"/>
              <a:t> 버튼이 없어지고</a:t>
            </a:r>
            <a:endParaRPr lang="en-US" altLang="ko-KR" dirty="0"/>
          </a:p>
          <a:p>
            <a:r>
              <a:rPr lang="en-US" altLang="ko-KR" dirty="0"/>
              <a:t> </a:t>
            </a:r>
            <a:r>
              <a:rPr lang="ko-KR" altLang="en-US" dirty="0"/>
              <a:t>   다시 스크롤 올리면 </a:t>
            </a:r>
            <a:r>
              <a:rPr lang="ko-KR" altLang="en-US" dirty="0" err="1"/>
              <a:t>나오데</a:t>
            </a:r>
            <a:r>
              <a:rPr lang="ko-KR" altLang="en-US" dirty="0"/>
              <a:t> 할 수 있을까요</a:t>
            </a:r>
            <a:r>
              <a:rPr lang="en-US" altLang="ko-KR" dirty="0"/>
              <a:t>?</a:t>
            </a:r>
          </a:p>
          <a:p>
            <a:r>
              <a:rPr lang="ko-KR" altLang="en-US" dirty="0" err="1"/>
              <a:t>ㄴ</a:t>
            </a:r>
            <a:r>
              <a:rPr lang="ko-KR" altLang="en-US" dirty="0"/>
              <a:t> 어렵다면 다른 방안도 괜찮습니다</a:t>
            </a: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6130ACC9-D0E0-4BFE-912A-4358C635D2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8975" y="2758491"/>
            <a:ext cx="7754050" cy="3722238"/>
          </a:xfrm>
          <a:prstGeom prst="rect">
            <a:avLst/>
          </a:prstGeom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7F6705EF-0771-49CA-B128-97EB1B81B6DB}"/>
              </a:ext>
            </a:extLst>
          </p:cNvPr>
          <p:cNvSpPr/>
          <p:nvPr/>
        </p:nvSpPr>
        <p:spPr>
          <a:xfrm>
            <a:off x="4482849" y="5834714"/>
            <a:ext cx="5490176" cy="64601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8067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A570E6B-D8EF-448F-98D1-6B7CCADB5591}"/>
              </a:ext>
            </a:extLst>
          </p:cNvPr>
          <p:cNvSpPr txBox="1"/>
          <p:nvPr/>
        </p:nvSpPr>
        <p:spPr>
          <a:xfrm>
            <a:off x="1172308" y="1195754"/>
            <a:ext cx="46810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/>
              <a:t>오시는길</a:t>
            </a:r>
            <a:r>
              <a:rPr lang="ko-KR" altLang="en-US" dirty="0"/>
              <a:t> 주소 및 지도 수정</a:t>
            </a:r>
            <a:endParaRPr lang="en-US" altLang="ko-KR" dirty="0"/>
          </a:p>
          <a:p>
            <a:r>
              <a:rPr lang="ko-KR" altLang="en-US" dirty="0" err="1"/>
              <a:t>ㄴ</a:t>
            </a:r>
            <a:r>
              <a:rPr lang="ko-KR" altLang="en-US" dirty="0"/>
              <a:t> </a:t>
            </a:r>
            <a:r>
              <a:rPr lang="ko-KR" altLang="en-US" dirty="0" err="1"/>
              <a:t>검단공단로</a:t>
            </a:r>
            <a:r>
              <a:rPr lang="ko-KR" altLang="en-US" dirty="0"/>
              <a:t> </a:t>
            </a:r>
            <a:r>
              <a:rPr lang="en-US" altLang="ko-KR" dirty="0"/>
              <a:t>96</a:t>
            </a:r>
            <a:r>
              <a:rPr lang="ko-KR" altLang="en-US" dirty="0"/>
              <a:t>이 아닌 </a:t>
            </a:r>
            <a:r>
              <a:rPr lang="en-US" altLang="ko-KR" dirty="0"/>
              <a:t>98</a:t>
            </a:r>
            <a:r>
              <a:rPr lang="ko-KR" altLang="en-US" dirty="0"/>
              <a:t>입니다</a:t>
            </a:r>
            <a:endParaRPr lang="en-US" altLang="ko-KR" dirty="0"/>
          </a:p>
          <a:p>
            <a:r>
              <a:rPr lang="ko-KR" altLang="en-US" dirty="0" err="1"/>
              <a:t>ㄴ</a:t>
            </a:r>
            <a:r>
              <a:rPr lang="ko-KR" altLang="en-US" dirty="0"/>
              <a:t> 텍스트 및 지도 위치 수정 부탁드립니다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E61AE9E7-E5EB-4994-A62C-1BE4A85778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6731" y="2819500"/>
            <a:ext cx="5062469" cy="2986404"/>
          </a:xfrm>
          <a:prstGeom prst="rect">
            <a:avLst/>
          </a:prstGeom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A8097821-BCA3-4505-9257-7FF16BF6F6DB}"/>
              </a:ext>
            </a:extLst>
          </p:cNvPr>
          <p:cNvSpPr/>
          <p:nvPr/>
        </p:nvSpPr>
        <p:spPr>
          <a:xfrm>
            <a:off x="3824104" y="5339238"/>
            <a:ext cx="1174616" cy="2255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855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83</Words>
  <Application>Microsoft Office PowerPoint</Application>
  <PresentationFormat>와이드스크린</PresentationFormat>
  <Paragraphs>11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6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2</cp:revision>
  <dcterms:created xsi:type="dcterms:W3CDTF">2025-08-26T08:46:08Z</dcterms:created>
  <dcterms:modified xsi:type="dcterms:W3CDTF">2025-08-26T08:54:13Z</dcterms:modified>
</cp:coreProperties>
</file>